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67" r:id="rId4"/>
    <p:sldId id="257" r:id="rId5"/>
    <p:sldId id="259" r:id="rId6"/>
    <p:sldId id="260" r:id="rId7"/>
    <p:sldId id="261" r:id="rId8"/>
    <p:sldId id="265" r:id="rId9"/>
    <p:sldId id="270" r:id="rId10"/>
    <p:sldId id="262" r:id="rId11"/>
    <p:sldId id="264" r:id="rId12"/>
    <p:sldId id="263" r:id="rId13"/>
    <p:sldId id="266" r:id="rId14"/>
    <p:sldId id="268" r:id="rId15"/>
    <p:sldId id="269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66"/>
    <p:restoredTop sz="92521"/>
  </p:normalViewPr>
  <p:slideViewPr>
    <p:cSldViewPr snapToGrid="0" snapToObjects="1">
      <p:cViewPr varScale="1">
        <p:scale>
          <a:sx n="59" d="100"/>
          <a:sy n="59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6956715-5A15-394C-A99C-C99B4B65E90A}" type="datetimeFigureOut">
              <a:rPr kumimoji="1" lang="zh-TW" altLang="en-US" smtClean="0"/>
              <a:t>2017/9/9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F4AF5F9-ED49-A344-A9E6-01BBC77290E5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4194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如何了解相關的產業資訊 </a:t>
            </a:r>
            <a:r>
              <a:rPr kumimoji="1" lang="en-US" altLang="zh-TW" dirty="0" smtClean="0"/>
              <a:t>Part</a:t>
            </a:r>
            <a:r>
              <a:rPr kumimoji="1" lang="zh-TW" altLang="en-US" dirty="0" smtClean="0"/>
              <a:t> </a:t>
            </a:r>
            <a:r>
              <a:rPr kumimoji="1" lang="en-US" altLang="zh-TW" smtClean="0"/>
              <a:t>I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dirty="0" smtClean="0"/>
              <a:t>小小工程師的成長之路</a:t>
            </a:r>
            <a:endParaRPr kumimoji="1" lang="en-US" altLang="zh-TW" dirty="0" smtClean="0"/>
          </a:p>
          <a:p>
            <a:r>
              <a:rPr kumimoji="1" lang="en-US" altLang="zh-TW" dirty="0" smtClean="0"/>
              <a:t>CC-BY-NC-SA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45052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Miscellaneous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sz="2800" dirty="0" smtClean="0"/>
              <a:t>Blog:</a:t>
            </a:r>
          </a:p>
          <a:p>
            <a:pPr lvl="1"/>
            <a:r>
              <a:rPr kumimoji="1" lang="en-US" altLang="zh-TW" sz="2800" dirty="0" smtClean="0"/>
              <a:t>Medium,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err="1" smtClean="0"/>
              <a:t>wordpress</a:t>
            </a:r>
            <a:endParaRPr kumimoji="1" lang="en-US" altLang="zh-TW" sz="2800" dirty="0" smtClean="0"/>
          </a:p>
          <a:p>
            <a:r>
              <a:rPr kumimoji="1" lang="zh-TW" altLang="en-US" sz="3000" dirty="0" smtClean="0"/>
              <a:t>論壇：</a:t>
            </a:r>
            <a:endParaRPr kumimoji="1" lang="en-US" altLang="zh-TW" sz="3000" dirty="0" smtClean="0"/>
          </a:p>
          <a:p>
            <a:pPr lvl="1"/>
            <a:r>
              <a:rPr kumimoji="1" lang="en-US" altLang="zh-TW" sz="2800" dirty="0" smtClean="0"/>
              <a:t>Q&amp;A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smtClean="0"/>
              <a:t>: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err="1" smtClean="0"/>
              <a:t>Quora</a:t>
            </a:r>
            <a:r>
              <a:rPr kumimoji="1" lang="zh-TW" altLang="en-US" sz="2800" dirty="0" smtClean="0"/>
              <a:t>或知乎</a:t>
            </a:r>
            <a:endParaRPr kumimoji="1" lang="en-US" altLang="zh-TW" sz="2800" dirty="0" smtClean="0"/>
          </a:p>
          <a:p>
            <a:pPr lvl="1"/>
            <a:r>
              <a:rPr kumimoji="1" lang="en-US" altLang="zh-TW" sz="2800" dirty="0" smtClean="0"/>
              <a:t>Hacker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smtClean="0"/>
              <a:t>news,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err="1" smtClean="0"/>
              <a:t>redit</a:t>
            </a:r>
            <a:r>
              <a:rPr kumimoji="1" lang="en-US" altLang="zh-TW" sz="2800" dirty="0" smtClean="0"/>
              <a:t>,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err="1" smtClean="0"/>
              <a:t>ptt</a:t>
            </a:r>
            <a:endParaRPr kumimoji="1" lang="en-US" altLang="zh-TW" sz="2800" dirty="0" smtClean="0"/>
          </a:p>
          <a:p>
            <a:r>
              <a:rPr kumimoji="1" lang="zh-TW" altLang="en-US" sz="3000" dirty="0" smtClean="0"/>
              <a:t>其他</a:t>
            </a:r>
            <a:r>
              <a:rPr kumimoji="1" lang="en-US" altLang="zh-TW" sz="3000" dirty="0" smtClean="0"/>
              <a:t>Self-publisher</a:t>
            </a:r>
          </a:p>
          <a:p>
            <a:pPr lvl="1"/>
            <a:r>
              <a:rPr kumimoji="1" lang="zh-TW" altLang="en-US" sz="2800" dirty="0" smtClean="0"/>
              <a:t>微信公眾號或週報</a:t>
            </a:r>
            <a:endParaRPr kumimoji="1" lang="en-US" altLang="zh-TW" sz="2800" dirty="0" smtClean="0"/>
          </a:p>
          <a:p>
            <a:endParaRPr kumimoji="1" lang="en-US" altLang="zh-TW" sz="3000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90890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擴展自己的資訊來源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sz="3200" dirty="0">
                <a:ea typeface="Songti TC" charset="-120"/>
                <a:cs typeface="Songti TC" charset="-120"/>
              </a:rPr>
              <a:t>非公開：</a:t>
            </a:r>
            <a:endParaRPr kumimoji="1" lang="en-US" altLang="zh-TW" sz="3200" dirty="0">
              <a:ea typeface="Songti TC" charset="-120"/>
              <a:cs typeface="Songti TC" charset="-120"/>
            </a:endParaRPr>
          </a:p>
          <a:p>
            <a:pPr lvl="1"/>
            <a:r>
              <a:rPr kumimoji="1" lang="zh-TW" altLang="en-US" sz="3200" dirty="0">
                <a:ea typeface="Songti TC" charset="-120"/>
                <a:cs typeface="Songti TC" charset="-120"/>
              </a:rPr>
              <a:t>朋友</a:t>
            </a:r>
            <a:r>
              <a:rPr kumimoji="1" lang="en-US" altLang="zh-TW" sz="3200" dirty="0">
                <a:ea typeface="Songti TC" charset="-120"/>
                <a:cs typeface="Songti TC" charset="-120"/>
              </a:rPr>
              <a:t>-</a:t>
            </a:r>
            <a:r>
              <a:rPr kumimoji="1" lang="zh-TW" altLang="en-US" sz="3200" dirty="0">
                <a:ea typeface="Songti TC" charset="-120"/>
                <a:cs typeface="Songti TC" charset="-120"/>
              </a:rPr>
              <a:t>實習或工作</a:t>
            </a:r>
            <a:endParaRPr kumimoji="1" lang="en-US" altLang="zh-TW" sz="3200" dirty="0">
              <a:ea typeface="Songti TC" charset="-120"/>
              <a:cs typeface="Songti TC" charset="-120"/>
            </a:endParaRPr>
          </a:p>
          <a:p>
            <a:pPr lvl="1"/>
            <a:r>
              <a:rPr kumimoji="1" lang="zh-TW" altLang="en-US" sz="3200" dirty="0">
                <a:ea typeface="Songti TC" charset="-120"/>
                <a:cs typeface="Songti TC" charset="-120"/>
              </a:rPr>
              <a:t>討論群組</a:t>
            </a:r>
            <a:r>
              <a:rPr kumimoji="1" lang="en-US" altLang="zh-TW" sz="3200" dirty="0">
                <a:ea typeface="Songti TC" charset="-120"/>
                <a:cs typeface="Songti TC" charset="-120"/>
              </a:rPr>
              <a:t>-</a:t>
            </a:r>
            <a:r>
              <a:rPr kumimoji="1" lang="zh-TW" altLang="en-US" sz="3200" dirty="0">
                <a:ea typeface="Songti TC" charset="-120"/>
                <a:cs typeface="Songti TC" charset="-120"/>
              </a:rPr>
              <a:t> 微信群</a:t>
            </a:r>
            <a:endParaRPr kumimoji="1" lang="en-US" altLang="zh-TW" sz="3200" dirty="0">
              <a:ea typeface="Songti TC" charset="-120"/>
              <a:cs typeface="Songti TC" charset="-120"/>
            </a:endParaRPr>
          </a:p>
          <a:p>
            <a:pPr lvl="1"/>
            <a:r>
              <a:rPr kumimoji="1" lang="zh-TW" altLang="en-US" sz="3200" dirty="0">
                <a:ea typeface="Songti TC" charset="-120"/>
                <a:cs typeface="Songti TC" charset="-120"/>
              </a:rPr>
              <a:t>師長或前輩</a:t>
            </a:r>
            <a:endParaRPr kumimoji="1" lang="en-US" altLang="zh-TW" sz="3200" dirty="0">
              <a:ea typeface="Songti TC" charset="-120"/>
              <a:cs typeface="Songti TC" charset="-120"/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65089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非公開資訊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2800" dirty="0" smtClean="0"/>
              <a:t>多認識朋友：</a:t>
            </a:r>
            <a:endParaRPr kumimoji="1" lang="en-US" altLang="zh-TW" sz="2800" dirty="0" smtClean="0"/>
          </a:p>
          <a:p>
            <a:pPr lvl="1"/>
            <a:r>
              <a:rPr kumimoji="1" lang="zh-TW" altLang="en-US" sz="2600" dirty="0" smtClean="0"/>
              <a:t>去相關領域的公司工作或實習</a:t>
            </a:r>
            <a:endParaRPr kumimoji="1" lang="en-US" altLang="zh-TW" sz="2600" dirty="0" smtClean="0"/>
          </a:p>
          <a:p>
            <a:pPr lvl="1"/>
            <a:r>
              <a:rPr kumimoji="1" lang="zh-TW" altLang="en-US" sz="2600" dirty="0" smtClean="0"/>
              <a:t>在領域裡自己做以後自然會對各種資訊有更深的理解和判斷</a:t>
            </a:r>
            <a:endParaRPr kumimoji="1" lang="en-US" altLang="zh-TW" sz="2600" dirty="0" smtClean="0"/>
          </a:p>
          <a:p>
            <a:pPr lvl="1"/>
            <a:endParaRPr kumimoji="1" lang="zh-TW" altLang="en-US" sz="2600" dirty="0"/>
          </a:p>
        </p:txBody>
      </p:sp>
    </p:spTree>
    <p:extLst>
      <p:ext uri="{BB962C8B-B14F-4D97-AF65-F5344CB8AC3E}">
        <p14:creationId xmlns:p14="http://schemas.microsoft.com/office/powerpoint/2010/main" val="105378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Miscellaneous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sz="3400" dirty="0">
                <a:ea typeface="Songti TC" charset="-120"/>
                <a:cs typeface="Songti TC" charset="-120"/>
              </a:rPr>
              <a:t>討論群組</a:t>
            </a:r>
            <a:r>
              <a:rPr kumimoji="1" lang="en-US" altLang="zh-TW" sz="3400" dirty="0">
                <a:ea typeface="Songti TC" charset="-120"/>
                <a:cs typeface="Songti TC" charset="-120"/>
              </a:rPr>
              <a:t>-</a:t>
            </a:r>
            <a:r>
              <a:rPr kumimoji="1" lang="zh-TW" altLang="en-US" sz="3400" dirty="0">
                <a:ea typeface="Songti TC" charset="-120"/>
                <a:cs typeface="Songti TC" charset="-120"/>
              </a:rPr>
              <a:t> </a:t>
            </a:r>
            <a:r>
              <a:rPr kumimoji="1" lang="zh-TW" altLang="en-US" sz="3400" dirty="0" smtClean="0">
                <a:ea typeface="Songti TC" charset="-120"/>
                <a:cs typeface="Songti TC" charset="-120"/>
              </a:rPr>
              <a:t>微信群</a:t>
            </a:r>
            <a:endParaRPr kumimoji="1" lang="en-US" altLang="zh-TW" sz="3400" dirty="0" smtClean="0">
              <a:ea typeface="Songti TC" charset="-120"/>
              <a:cs typeface="Songti TC" charset="-120"/>
            </a:endParaRPr>
          </a:p>
          <a:p>
            <a:pPr lvl="2"/>
            <a:r>
              <a:rPr kumimoji="1" lang="zh-TW" altLang="en-US" sz="2800" dirty="0" smtClean="0">
                <a:ea typeface="Songti TC" charset="-120"/>
                <a:cs typeface="Songti TC" charset="-120"/>
              </a:rPr>
              <a:t>有一些私人群組</a:t>
            </a:r>
            <a:endParaRPr kumimoji="1" lang="en-US" altLang="zh-TW" sz="2800" dirty="0">
              <a:ea typeface="Songti TC" charset="-120"/>
              <a:cs typeface="Songti TC" charset="-120"/>
            </a:endParaRPr>
          </a:p>
          <a:p>
            <a:r>
              <a:rPr kumimoji="1" lang="zh-TW" altLang="en-US" sz="3400" dirty="0">
                <a:ea typeface="Songti TC" charset="-120"/>
                <a:cs typeface="Songti TC" charset="-120"/>
              </a:rPr>
              <a:t>師長或</a:t>
            </a:r>
            <a:r>
              <a:rPr kumimoji="1" lang="zh-TW" altLang="en-US" sz="3400" dirty="0" smtClean="0">
                <a:ea typeface="Songti TC" charset="-120"/>
                <a:cs typeface="Songti TC" charset="-120"/>
              </a:rPr>
              <a:t>前輩分享</a:t>
            </a:r>
            <a:endParaRPr kumimoji="1" lang="en-US" altLang="zh-TW" sz="3400" dirty="0" smtClean="0">
              <a:ea typeface="Songti TC" charset="-120"/>
              <a:cs typeface="Songti TC" charset="-120"/>
            </a:endParaRPr>
          </a:p>
          <a:p>
            <a:pPr lvl="1"/>
            <a:r>
              <a:rPr kumimoji="1" lang="zh-TW" altLang="en-US" sz="3200" dirty="0" smtClean="0">
                <a:ea typeface="Songti TC" charset="-120"/>
                <a:cs typeface="Songti TC" charset="-120"/>
              </a:rPr>
              <a:t>可以多善用資源和機會</a:t>
            </a:r>
            <a:endParaRPr kumimoji="1" lang="en-US" altLang="zh-TW" sz="3200" dirty="0" smtClean="0">
              <a:ea typeface="Songti TC" charset="-120"/>
              <a:cs typeface="Songti TC" charset="-120"/>
            </a:endParaRPr>
          </a:p>
          <a:p>
            <a:pPr lvl="1"/>
            <a:endParaRPr kumimoji="1" lang="en-US" altLang="zh-TW" sz="3200" dirty="0">
              <a:ea typeface="Songti TC" charset="-120"/>
              <a:cs typeface="Songti TC" charset="-120"/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001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增加自己的判斷</a:t>
            </a:r>
            <a:r>
              <a:rPr kumimoji="1" lang="zh-TW" altLang="en-US" dirty="0" smtClean="0"/>
              <a:t>能力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kumimoji="1" lang="zh-TW" altLang="en-US" sz="2800" dirty="0" smtClean="0"/>
              <a:t>多</a:t>
            </a:r>
            <a:r>
              <a:rPr kumimoji="1" lang="zh-TW" altLang="en-US" sz="2800" dirty="0"/>
              <a:t>學習技術</a:t>
            </a:r>
            <a:r>
              <a:rPr kumimoji="1" lang="en-US" altLang="zh-TW" sz="2800" dirty="0"/>
              <a:t>-</a:t>
            </a:r>
            <a:r>
              <a:rPr kumimoji="1" lang="zh-TW" altLang="en-US" sz="2800" dirty="0"/>
              <a:t> </a:t>
            </a:r>
            <a:r>
              <a:rPr kumimoji="1" lang="zh-TW" altLang="en-US" sz="2800" dirty="0" smtClean="0"/>
              <a:t>會比較能判斷每個技術背後的真實性</a:t>
            </a:r>
            <a:endParaRPr kumimoji="1" lang="en-US" altLang="zh-TW" sz="2800" dirty="0"/>
          </a:p>
          <a:p>
            <a:pPr lvl="1"/>
            <a:r>
              <a:rPr kumimoji="1" lang="zh-TW" altLang="en-US" sz="2800" dirty="0"/>
              <a:t>資訊太多且互相</a:t>
            </a:r>
            <a:r>
              <a:rPr kumimoji="1" lang="zh-TW" altLang="en-US" sz="2800" dirty="0" smtClean="0"/>
              <a:t>衝突時，</a:t>
            </a:r>
            <a:r>
              <a:rPr kumimoji="1" lang="zh-TW" altLang="en-US" sz="2800" dirty="0"/>
              <a:t>能有所判斷</a:t>
            </a:r>
            <a:endParaRPr kumimoji="1" lang="en-US" altLang="zh-TW" sz="2800" dirty="0"/>
          </a:p>
          <a:p>
            <a:pPr lvl="1"/>
            <a:r>
              <a:rPr kumimoji="1" lang="zh-TW" altLang="en-US" sz="2800" dirty="0" smtClean="0"/>
              <a:t>可多了解</a:t>
            </a:r>
            <a:r>
              <a:rPr kumimoji="1" lang="zh-TW" altLang="en-US" sz="2800" dirty="0"/>
              <a:t>資料來源背後的</a:t>
            </a:r>
            <a:r>
              <a:rPr kumimoji="1" lang="zh-TW" altLang="en-US" sz="2800" dirty="0" smtClean="0"/>
              <a:t>動機</a:t>
            </a:r>
            <a:endParaRPr kumimoji="1" lang="en-US" altLang="zh-TW" sz="2800" dirty="0" smtClean="0"/>
          </a:p>
          <a:p>
            <a:pPr lvl="1"/>
            <a:r>
              <a:rPr kumimoji="1" lang="zh-TW" altLang="en-US" sz="2800" dirty="0" smtClean="0"/>
              <a:t>多和同樣領域的朋友討論，或是加入國外的</a:t>
            </a:r>
            <a:r>
              <a:rPr kumimoji="1" lang="en-US" altLang="zh-TW" sz="2800" dirty="0" smtClean="0"/>
              <a:t>Mailing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smtClean="0"/>
              <a:t>list</a:t>
            </a:r>
            <a:endParaRPr kumimoji="1" lang="en-US" altLang="zh-TW" sz="2800" dirty="0"/>
          </a:p>
          <a:p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092" y="4170286"/>
            <a:ext cx="5059136" cy="246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244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 smtClean="0"/>
              <a:t>Thank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you</a:t>
            </a:r>
            <a:endParaRPr kumimoji="1"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6153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對</a:t>
            </a:r>
            <a:r>
              <a:rPr kumimoji="1" lang="en-US" altLang="zh-TW" dirty="0"/>
              <a:t>Personal</a:t>
            </a:r>
            <a:r>
              <a:rPr kumimoji="1" lang="zh-TW" altLang="en-US" dirty="0"/>
              <a:t> </a:t>
            </a:r>
            <a:r>
              <a:rPr kumimoji="1" lang="en-US" altLang="zh-TW" dirty="0"/>
              <a:t>Development</a:t>
            </a:r>
            <a:r>
              <a:rPr kumimoji="1" lang="zh-TW" altLang="en-US" dirty="0"/>
              <a:t>的重要性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sz="2800" dirty="0" smtClean="0"/>
              <a:t>學生時期：</a:t>
            </a:r>
            <a:endParaRPr kumimoji="1" lang="en-US" altLang="zh-TW" sz="2800" dirty="0" smtClean="0"/>
          </a:p>
          <a:p>
            <a:pPr lvl="1"/>
            <a:r>
              <a:rPr kumimoji="1" lang="zh-TW" altLang="en-US" sz="2600" dirty="0" smtClean="0"/>
              <a:t>幫助你選擇未來的工作和公司</a:t>
            </a:r>
            <a:endParaRPr kumimoji="1" lang="en-US" altLang="zh-TW" sz="2600" dirty="0" smtClean="0"/>
          </a:p>
          <a:p>
            <a:pPr lvl="1"/>
            <a:r>
              <a:rPr kumimoji="1" lang="zh-TW" altLang="en-US" sz="2600" dirty="0" smtClean="0"/>
              <a:t>幫助你選擇想做的領域</a:t>
            </a:r>
            <a:endParaRPr kumimoji="1" lang="en-US" altLang="zh-TW" sz="2600" dirty="0" smtClean="0"/>
          </a:p>
          <a:p>
            <a:r>
              <a:rPr kumimoji="1" lang="zh-TW" altLang="en-US" sz="2800" dirty="0" smtClean="0"/>
              <a:t>工作以後：</a:t>
            </a:r>
            <a:endParaRPr kumimoji="1" lang="en-US" altLang="zh-TW" sz="2800" dirty="0" smtClean="0"/>
          </a:p>
          <a:p>
            <a:pPr lvl="1"/>
            <a:r>
              <a:rPr kumimoji="1" lang="zh-TW" altLang="en-US" sz="2600" dirty="0" smtClean="0"/>
              <a:t>幫助你做出正確的產品</a:t>
            </a:r>
            <a:endParaRPr kumimoji="1" lang="en-US" altLang="zh-TW" sz="2600" dirty="0" smtClean="0"/>
          </a:p>
          <a:p>
            <a:pPr lvl="1"/>
            <a:r>
              <a:rPr kumimoji="1" lang="zh-TW" altLang="en-US" sz="2600" dirty="0" smtClean="0"/>
              <a:t>幫助你找到喜歡的公司</a:t>
            </a:r>
            <a:endParaRPr kumimoji="1" lang="en-US" altLang="zh-TW" sz="2600" dirty="0" smtClean="0"/>
          </a:p>
          <a:p>
            <a:pPr lvl="1"/>
            <a:r>
              <a:rPr kumimoji="1" lang="zh-TW" altLang="en-US" sz="2600" dirty="0" smtClean="0"/>
              <a:t>讓你能帶領公司往正確的方向</a:t>
            </a:r>
            <a:endParaRPr kumimoji="1" lang="en-US" altLang="zh-TW" sz="2600" dirty="0" smtClean="0"/>
          </a:p>
        </p:txBody>
      </p:sp>
    </p:spTree>
    <p:extLst>
      <p:ext uri="{BB962C8B-B14F-4D97-AF65-F5344CB8AC3E}">
        <p14:creationId xmlns:p14="http://schemas.microsoft.com/office/powerpoint/2010/main" val="1797181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Methodology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3600" dirty="0" smtClean="0"/>
              <a:t>拓展自己的資訊來源</a:t>
            </a:r>
            <a:endParaRPr kumimoji="1" lang="en-US" altLang="zh-TW" sz="3600" dirty="0" smtClean="0"/>
          </a:p>
          <a:p>
            <a:r>
              <a:rPr kumimoji="1" lang="zh-TW" altLang="en-US" sz="3600" dirty="0" smtClean="0"/>
              <a:t>增加自己的判斷能力</a:t>
            </a:r>
            <a:endParaRPr kumimoji="1" lang="en-US" altLang="zh-TW" sz="3600" dirty="0" smtClean="0"/>
          </a:p>
          <a:p>
            <a:pPr lvl="1"/>
            <a:endParaRPr kumimoji="1" lang="zh-TW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407514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擴展自己的資訊來源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3200" dirty="0" smtClean="0">
                <a:ea typeface="Songti TC" charset="-120"/>
                <a:cs typeface="Songti TC" charset="-120"/>
              </a:rPr>
              <a:t>公開：</a:t>
            </a:r>
            <a:endParaRPr kumimoji="1" lang="en-US" altLang="zh-TW" sz="3200" dirty="0" smtClean="0">
              <a:ea typeface="Songti TC" charset="-120"/>
              <a:cs typeface="Songti TC" charset="-120"/>
            </a:endParaRPr>
          </a:p>
          <a:p>
            <a:pPr lvl="1"/>
            <a:r>
              <a:rPr kumimoji="1" lang="zh-TW" altLang="en-US" sz="3200" dirty="0" smtClean="0">
                <a:ea typeface="Songti TC" charset="-120"/>
                <a:cs typeface="Songti TC" charset="-120"/>
              </a:rPr>
              <a:t>社交網站、論壇</a:t>
            </a:r>
            <a:endParaRPr kumimoji="1" lang="en-US" altLang="zh-TW" sz="3200" dirty="0" smtClean="0">
              <a:ea typeface="Songti TC" charset="-120"/>
              <a:cs typeface="Songti TC" charset="-120"/>
            </a:endParaRPr>
          </a:p>
          <a:p>
            <a:pPr lvl="1"/>
            <a:r>
              <a:rPr kumimoji="1" lang="zh-TW" altLang="en-US" sz="3200" dirty="0" smtClean="0">
                <a:ea typeface="Songti TC" charset="-120"/>
                <a:cs typeface="Songti TC" charset="-120"/>
              </a:rPr>
              <a:t>專業媒體</a:t>
            </a:r>
            <a:endParaRPr kumimoji="1" lang="en-US" altLang="zh-TW" sz="3200" dirty="0" smtClean="0">
              <a:ea typeface="Songti TC" charset="-120"/>
              <a:cs typeface="Songti TC" charset="-120"/>
            </a:endParaRPr>
          </a:p>
          <a:p>
            <a:pPr lvl="1"/>
            <a:r>
              <a:rPr kumimoji="1" lang="zh-TW" altLang="en-US" sz="3200" dirty="0" smtClean="0">
                <a:ea typeface="Songti TC" charset="-120"/>
                <a:cs typeface="Songti TC" charset="-120"/>
              </a:rPr>
              <a:t>各個</a:t>
            </a:r>
            <a:r>
              <a:rPr kumimoji="1" lang="en-US" altLang="zh-TW" sz="3200" dirty="0" smtClean="0">
                <a:ea typeface="Songti TC" charset="-120"/>
                <a:cs typeface="Songti TC" charset="-120"/>
              </a:rPr>
              <a:t>Conference</a:t>
            </a:r>
          </a:p>
          <a:p>
            <a:pPr lvl="1"/>
            <a:r>
              <a:rPr kumimoji="1" lang="en-US" altLang="zh-TW" sz="3200" dirty="0" smtClean="0">
                <a:ea typeface="Songti TC" charset="-120"/>
                <a:cs typeface="Songti TC" charset="-120"/>
              </a:rPr>
              <a:t>Medium,</a:t>
            </a:r>
            <a:r>
              <a:rPr kumimoji="1" lang="zh-TW" altLang="en-US" sz="3200" dirty="0" smtClean="0">
                <a:ea typeface="Songti TC" charset="-120"/>
                <a:cs typeface="Songti TC" charset="-120"/>
              </a:rPr>
              <a:t> </a:t>
            </a:r>
            <a:r>
              <a:rPr kumimoji="1" lang="en-US" altLang="zh-TW" sz="3200" dirty="0" err="1" smtClean="0">
                <a:ea typeface="Songti TC" charset="-120"/>
                <a:cs typeface="Songti TC" charset="-120"/>
              </a:rPr>
              <a:t>Quora</a:t>
            </a:r>
            <a:r>
              <a:rPr kumimoji="1" lang="en-US" altLang="zh-TW" sz="3200" dirty="0" smtClean="0">
                <a:ea typeface="Songti TC" charset="-120"/>
                <a:cs typeface="Songti TC" charset="-120"/>
              </a:rPr>
              <a:t>,</a:t>
            </a:r>
            <a:r>
              <a:rPr kumimoji="1" lang="zh-TW" altLang="en-US" sz="3200" dirty="0" smtClean="0">
                <a:ea typeface="Songti TC" charset="-120"/>
                <a:cs typeface="Songti TC" charset="-120"/>
              </a:rPr>
              <a:t> 知乎</a:t>
            </a:r>
            <a:r>
              <a:rPr kumimoji="1" lang="en-US" altLang="zh-TW" sz="3200" dirty="0" smtClean="0">
                <a:ea typeface="Songti TC" charset="-120"/>
                <a:cs typeface="Songti TC" charset="-120"/>
              </a:rPr>
              <a:t>,</a:t>
            </a:r>
            <a:r>
              <a:rPr kumimoji="1" lang="zh-TW" altLang="en-US" sz="3200" dirty="0" smtClean="0">
                <a:ea typeface="Songti TC" charset="-120"/>
                <a:cs typeface="Songti TC" charset="-120"/>
              </a:rPr>
              <a:t> 微信公眾號</a:t>
            </a:r>
            <a:endParaRPr kumimoji="1" lang="en-US" altLang="zh-TW" sz="3200" dirty="0" smtClean="0">
              <a:ea typeface="Songti TC" charset="-120"/>
              <a:cs typeface="Songti TC" charset="-120"/>
            </a:endParaRPr>
          </a:p>
          <a:p>
            <a:pPr lvl="1"/>
            <a:r>
              <a:rPr kumimoji="1" lang="zh-TW" altLang="en-US" sz="3200" dirty="0" smtClean="0">
                <a:ea typeface="Songti TC" charset="-120"/>
                <a:cs typeface="Songti TC" charset="-120"/>
              </a:rPr>
              <a:t>關注新創和學術界</a:t>
            </a:r>
            <a:endParaRPr kumimoji="1" lang="en-US" altLang="zh-TW" sz="3200" dirty="0" smtClean="0">
              <a:ea typeface="Songti TC" charset="-120"/>
              <a:cs typeface="Songti TC" charset="-120"/>
            </a:endParaRPr>
          </a:p>
          <a:p>
            <a:pPr lvl="1"/>
            <a:r>
              <a:rPr kumimoji="1" lang="zh-TW" altLang="en-US" sz="3200" dirty="0" smtClean="0">
                <a:ea typeface="Songti TC" charset="-120"/>
                <a:cs typeface="Songti TC" charset="-120"/>
              </a:rPr>
              <a:t>各個公司和學校辦的活動</a:t>
            </a:r>
            <a:endParaRPr kumimoji="1" lang="en-US" altLang="zh-TW" sz="3200" dirty="0" smtClean="0">
              <a:ea typeface="Songti TC" charset="-120"/>
              <a:cs typeface="Songti TC" charset="-120"/>
            </a:endParaRPr>
          </a:p>
          <a:p>
            <a:pPr lvl="1"/>
            <a:endParaRPr kumimoji="1" lang="en-US" altLang="zh-TW" sz="3000" dirty="0" smtClean="0">
              <a:ea typeface="Songti TC" charset="-120"/>
              <a:cs typeface="Songti TC" charset="-120"/>
            </a:endParaRPr>
          </a:p>
          <a:p>
            <a:pPr lvl="1"/>
            <a:endParaRPr kumimoji="1" lang="en-US" altLang="zh-TW" sz="3200" dirty="0"/>
          </a:p>
          <a:p>
            <a:pPr lvl="1"/>
            <a:endParaRPr kumimoji="1" lang="en-US" altLang="zh-TW" sz="3200" dirty="0" smtClean="0"/>
          </a:p>
        </p:txBody>
      </p:sp>
    </p:spTree>
    <p:extLst>
      <p:ext uri="{BB962C8B-B14F-4D97-AF65-F5344CB8AC3E}">
        <p14:creationId xmlns:p14="http://schemas.microsoft.com/office/powerpoint/2010/main" val="185799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社交網站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利用</a:t>
            </a:r>
            <a:r>
              <a:rPr kumimoji="1" lang="en-US" altLang="zh-TW" dirty="0" smtClean="0"/>
              <a:t>Twitter,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FB</a:t>
            </a:r>
            <a:r>
              <a:rPr kumimoji="1" lang="zh-TW" altLang="en-US" dirty="0" smtClean="0"/>
              <a:t>的社團</a:t>
            </a:r>
            <a:r>
              <a:rPr kumimoji="1" lang="en-US" altLang="zh-TW" dirty="0" smtClean="0"/>
              <a:t>,</a:t>
            </a:r>
            <a:r>
              <a:rPr kumimoji="1" lang="zh-TW" altLang="en-US" dirty="0" smtClean="0"/>
              <a:t> </a:t>
            </a:r>
            <a:r>
              <a:rPr kumimoji="1" lang="en-US" altLang="zh-TW" dirty="0" err="1" smtClean="0"/>
              <a:t>Linkedin</a:t>
            </a:r>
            <a:r>
              <a:rPr kumimoji="1" lang="zh-TW" altLang="en-US" dirty="0" smtClean="0"/>
              <a:t> 追蹤產業內的領導人物或話題</a:t>
            </a:r>
            <a:endParaRPr kumimoji="1" lang="en-US" altLang="zh-TW" dirty="0" smtClean="0"/>
          </a:p>
          <a:p>
            <a:r>
              <a:rPr kumimoji="1" lang="zh-TW" altLang="en-US" dirty="0" smtClean="0"/>
              <a:t>或是看他們所討論和追蹤的文章或人。</a:t>
            </a:r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581" y="2928552"/>
            <a:ext cx="6872088" cy="35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48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專業媒體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 smtClean="0"/>
              <a:t>以</a:t>
            </a:r>
            <a:r>
              <a:rPr lang="en-US" altLang="zh-TW" sz="2800" dirty="0" smtClean="0"/>
              <a:t>EE</a:t>
            </a:r>
            <a:r>
              <a:rPr lang="zh-TW" altLang="en-US" sz="2800" dirty="0" smtClean="0"/>
              <a:t>的產業為例，國外有不少專業的媒體在報導產業狀況</a:t>
            </a:r>
            <a:endParaRPr lang="en-US" altLang="zh-TW" sz="2800" dirty="0" smtClean="0"/>
          </a:p>
          <a:p>
            <a:pPr lvl="1"/>
            <a:r>
              <a:rPr lang="en-US" altLang="zh-TW" sz="2800" dirty="0" smtClean="0"/>
              <a:t>EE Journal</a:t>
            </a:r>
            <a:endParaRPr lang="en-US" altLang="zh-TW" sz="2800" dirty="0"/>
          </a:p>
          <a:p>
            <a:pPr lvl="1"/>
            <a:r>
              <a:rPr lang="en-US" altLang="zh-TW" sz="2800" dirty="0" smtClean="0"/>
              <a:t>EE Times</a:t>
            </a:r>
          </a:p>
          <a:p>
            <a:pPr lvl="1"/>
            <a:r>
              <a:rPr lang="en-US" altLang="zh-TW" sz="2800" dirty="0" smtClean="0"/>
              <a:t>Electronic Design</a:t>
            </a:r>
          </a:p>
          <a:p>
            <a:pPr lvl="1"/>
            <a:r>
              <a:rPr lang="en-US" altLang="zh-TW" sz="2800" dirty="0" smtClean="0"/>
              <a:t>Embedded </a:t>
            </a:r>
            <a:r>
              <a:rPr lang="en-US" altLang="zh-TW" sz="2800" dirty="0"/>
              <a:t>Computing </a:t>
            </a:r>
            <a:r>
              <a:rPr lang="en-US" altLang="zh-TW" sz="2800" dirty="0" smtClean="0"/>
              <a:t>Design</a:t>
            </a:r>
          </a:p>
          <a:p>
            <a:pPr lvl="1"/>
            <a:r>
              <a:rPr lang="en-US" altLang="zh-TW" sz="2800" dirty="0" smtClean="0"/>
              <a:t>Semiconductor Engineering</a:t>
            </a:r>
          </a:p>
          <a:p>
            <a:pPr lvl="1"/>
            <a:r>
              <a:rPr lang="en-US" altLang="zh-TW" sz="2800" dirty="0" smtClean="0"/>
              <a:t>The </a:t>
            </a:r>
            <a:r>
              <a:rPr lang="en-US" altLang="zh-TW" sz="2800" dirty="0"/>
              <a:t>Linley </a:t>
            </a:r>
            <a:r>
              <a:rPr lang="en-US" altLang="zh-TW" sz="2800" dirty="0" smtClean="0"/>
              <a:t>Group</a:t>
            </a:r>
          </a:p>
          <a:p>
            <a:pPr lvl="1"/>
            <a:r>
              <a:rPr kumimoji="1" lang="en-US" altLang="zh-TW" sz="2800" dirty="0" smtClean="0"/>
              <a:t>Design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smtClean="0"/>
              <a:t>&amp;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smtClean="0"/>
              <a:t>Reuse</a:t>
            </a:r>
          </a:p>
        </p:txBody>
      </p:sp>
    </p:spTree>
    <p:extLst>
      <p:ext uri="{BB962C8B-B14F-4D97-AF65-F5344CB8AC3E}">
        <p14:creationId xmlns:p14="http://schemas.microsoft.com/office/powerpoint/2010/main" val="1435451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Conference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2800" dirty="0" smtClean="0"/>
              <a:t>有不少業界的</a:t>
            </a:r>
            <a:r>
              <a:rPr kumimoji="1" lang="en-US" altLang="zh-TW" sz="2800" dirty="0" smtClean="0"/>
              <a:t>Conference</a:t>
            </a:r>
            <a:r>
              <a:rPr kumimoji="1" lang="zh-TW" altLang="en-US" sz="2800" dirty="0" smtClean="0"/>
              <a:t>，像是</a:t>
            </a:r>
            <a:r>
              <a:rPr kumimoji="1" lang="en-US" altLang="zh-TW" sz="2800" dirty="0" smtClean="0"/>
              <a:t>IC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smtClean="0"/>
              <a:t>design</a:t>
            </a:r>
            <a:r>
              <a:rPr kumimoji="1" lang="zh-TW" altLang="en-US" sz="2800" dirty="0" smtClean="0"/>
              <a:t>，就可以看</a:t>
            </a:r>
            <a:r>
              <a:rPr kumimoji="1" lang="en-US" altLang="zh-TW" sz="2800" dirty="0" err="1" smtClean="0"/>
              <a:t>Hotchips</a:t>
            </a:r>
            <a:r>
              <a:rPr kumimoji="1" lang="zh-TW" altLang="en-US" sz="2800" dirty="0" smtClean="0"/>
              <a:t>，會更了解各個</a:t>
            </a:r>
            <a:r>
              <a:rPr kumimoji="1" lang="en-US" altLang="zh-TW" sz="2800" dirty="0" smtClean="0"/>
              <a:t>Tier</a:t>
            </a:r>
            <a:r>
              <a:rPr kumimoji="1" lang="zh-TW" altLang="en-US" sz="2800" dirty="0" smtClean="0"/>
              <a:t> </a:t>
            </a:r>
            <a:r>
              <a:rPr kumimoji="1" lang="en-US" altLang="zh-TW" sz="2800" dirty="0" smtClean="0"/>
              <a:t>1</a:t>
            </a:r>
            <a:r>
              <a:rPr kumimoji="1" lang="zh-TW" altLang="en-US" sz="2800" dirty="0" smtClean="0"/>
              <a:t>的公司在做什麼。</a:t>
            </a:r>
            <a:endParaRPr kumimoji="1" lang="zh-TW" altLang="en-US" sz="28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005" y="4392549"/>
            <a:ext cx="9255211" cy="135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58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關注新創和學術界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學術界研究的常常領先業界好幾年。</a:t>
            </a:r>
            <a:endParaRPr kumimoji="1" lang="en-US" altLang="zh-TW" dirty="0" smtClean="0"/>
          </a:p>
          <a:p>
            <a:r>
              <a:rPr kumimoji="1" lang="zh-TW" altLang="en-US" dirty="0" smtClean="0"/>
              <a:t>頂尖的</a:t>
            </a:r>
            <a:r>
              <a:rPr kumimoji="1" lang="en-US" altLang="zh-TW" dirty="0" smtClean="0"/>
              <a:t>Conference</a:t>
            </a:r>
            <a:r>
              <a:rPr kumimoji="1" lang="zh-TW" altLang="en-US" dirty="0" smtClean="0"/>
              <a:t>所辦的</a:t>
            </a:r>
            <a:r>
              <a:rPr kumimoji="1" lang="en-US" altLang="zh-TW" dirty="0" smtClean="0"/>
              <a:t>Workshop</a:t>
            </a:r>
            <a:r>
              <a:rPr kumimoji="1" lang="zh-TW" altLang="en-US" dirty="0" smtClean="0"/>
              <a:t>也常常是公司的研究單位有興趣的</a:t>
            </a:r>
            <a:endParaRPr kumimoji="1" lang="en-US" altLang="zh-TW" dirty="0" smtClean="0"/>
          </a:p>
          <a:p>
            <a:r>
              <a:rPr lang="nb-NO" altLang="zh-TW"/>
              <a:t>e.g</a:t>
            </a:r>
            <a:r>
              <a:rPr lang="nb-NO" altLang="zh-TW" smtClean="0"/>
              <a:t>.</a:t>
            </a:r>
            <a:r>
              <a:rPr kumimoji="1" lang="zh-TW" altLang="en-US" smtClean="0"/>
              <a:t> </a:t>
            </a:r>
            <a:r>
              <a:rPr kumimoji="1" lang="en-US" altLang="zh-TW" dirty="0" smtClean="0"/>
              <a:t>ML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workshop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ISCA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221" y="2990335"/>
            <a:ext cx="6783200" cy="323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23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各個公司和學校辦的演講和展覽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3200" dirty="0" smtClean="0"/>
              <a:t>要注意目的：</a:t>
            </a:r>
            <a:endParaRPr kumimoji="1" lang="en-US" altLang="zh-TW" sz="3200" dirty="0" smtClean="0"/>
          </a:p>
          <a:p>
            <a:pPr lvl="1"/>
            <a:r>
              <a:rPr kumimoji="1" lang="zh-TW" altLang="en-US" sz="3200" dirty="0" smtClean="0"/>
              <a:t>教育性的通常是比較正直可靠</a:t>
            </a:r>
            <a:endParaRPr kumimoji="1" lang="en-US" altLang="zh-TW" sz="3200" dirty="0" smtClean="0"/>
          </a:p>
          <a:p>
            <a:r>
              <a:rPr kumimoji="1" lang="zh-TW" altLang="en-US" sz="3400" dirty="0" smtClean="0"/>
              <a:t>可參考不同階層的人都去哪裡</a:t>
            </a:r>
            <a:endParaRPr kumimoji="1" lang="zh-TW" altLang="en-US" sz="3400" dirty="0"/>
          </a:p>
        </p:txBody>
      </p:sp>
    </p:spTree>
    <p:extLst>
      <p:ext uri="{BB962C8B-B14F-4D97-AF65-F5344CB8AC3E}">
        <p14:creationId xmlns:p14="http://schemas.microsoft.com/office/powerpoint/2010/main" val="487451213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87</TotalTime>
  <Words>422</Words>
  <Application>Microsoft Macintosh PowerPoint</Application>
  <PresentationFormat>寬螢幕</PresentationFormat>
  <Paragraphs>73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Songti TC</vt:lpstr>
      <vt:lpstr>新細明體</vt:lpstr>
      <vt:lpstr>回顧</vt:lpstr>
      <vt:lpstr>如何了解相關的產業資訊 Part I</vt:lpstr>
      <vt:lpstr>對Personal Development的重要性</vt:lpstr>
      <vt:lpstr>Methodology</vt:lpstr>
      <vt:lpstr>擴展自己的資訊來源</vt:lpstr>
      <vt:lpstr>社交網站</vt:lpstr>
      <vt:lpstr>專業媒體</vt:lpstr>
      <vt:lpstr>Conference</vt:lpstr>
      <vt:lpstr>關注新創和學術界</vt:lpstr>
      <vt:lpstr>各個公司和學校辦的演講和展覽</vt:lpstr>
      <vt:lpstr>Miscellaneous</vt:lpstr>
      <vt:lpstr>擴展自己的資訊來源</vt:lpstr>
      <vt:lpstr>非公開資訊</vt:lpstr>
      <vt:lpstr>Miscellaneous</vt:lpstr>
      <vt:lpstr>增加自己的判斷能力</vt:lpstr>
      <vt:lpstr>Thank you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Microsoft Office 使用者</cp:lastModifiedBy>
  <cp:revision>26</cp:revision>
  <dcterms:created xsi:type="dcterms:W3CDTF">2017-09-09T07:57:42Z</dcterms:created>
  <dcterms:modified xsi:type="dcterms:W3CDTF">2017-09-09T12:21:41Z</dcterms:modified>
</cp:coreProperties>
</file>

<file path=docProps/thumbnail.jpeg>
</file>